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6" r:id="rId5"/>
  </p:sldIdLst>
  <p:sldSz cx="32399288" cy="43200638"/>
  <p:notesSz cx="7315200" cy="9601200"/>
  <p:defaultTextStyle>
    <a:defPPr>
      <a:defRPr lang="es-PE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pos="7302" userDrawn="1">
          <p15:clr>
            <a:srgbClr val="A4A3A4"/>
          </p15:clr>
        </p15:guide>
        <p15:guide id="5" orient="horz" pos="6671" userDrawn="1">
          <p15:clr>
            <a:srgbClr val="A4A3A4"/>
          </p15:clr>
        </p15:guide>
        <p15:guide id="6" orient="horz" pos="26471" userDrawn="1">
          <p15:clr>
            <a:srgbClr val="A4A3A4"/>
          </p15:clr>
        </p15:guide>
        <p15:guide id="8" pos="997" userDrawn="1">
          <p15:clr>
            <a:srgbClr val="A4A3A4"/>
          </p15:clr>
        </p15:guide>
        <p15:guide id="9" pos="19390" userDrawn="1">
          <p15:clr>
            <a:srgbClr val="A4A3A4"/>
          </p15:clr>
        </p15:guide>
        <p15:guide id="11" pos="6780" userDrawn="1">
          <p15:clr>
            <a:srgbClr val="A4A3A4"/>
          </p15:clr>
        </p15:guide>
        <p15:guide id="13" pos="13062" userDrawn="1">
          <p15:clr>
            <a:srgbClr val="A4A3A4"/>
          </p15:clr>
        </p15:guide>
        <p15:guide id="14" pos="13584" userDrawn="1">
          <p15:clr>
            <a:srgbClr val="A4A3A4"/>
          </p15:clr>
        </p15:guide>
        <p15:guide id="15" orient="horz" pos="2675" userDrawn="1">
          <p15:clr>
            <a:srgbClr val="A4A3A4"/>
          </p15:clr>
        </p15:guide>
        <p15:guide id="16" orient="horz" pos="57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613B"/>
    <a:srgbClr val="B3400D"/>
    <a:srgbClr val="B1510F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C2DA86-59C3-4BDF-A28F-11379F73A888}" v="3" dt="2019-11-07T21:19:37.8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25" autoAdjust="0"/>
    <p:restoredTop sz="94660"/>
  </p:normalViewPr>
  <p:slideViewPr>
    <p:cSldViewPr snapToGrid="0" showGuides="1">
      <p:cViewPr varScale="1">
        <p:scale>
          <a:sx n="18" d="100"/>
          <a:sy n="18" d="100"/>
        </p:scale>
        <p:origin x="3504" y="120"/>
      </p:cViewPr>
      <p:guideLst>
        <p:guide pos="7302"/>
        <p:guide orient="horz" pos="6671"/>
        <p:guide orient="horz" pos="26471"/>
        <p:guide pos="997"/>
        <p:guide pos="19390"/>
        <p:guide pos="6780"/>
        <p:guide pos="13062"/>
        <p:guide pos="13584"/>
        <p:guide orient="horz" pos="2675"/>
        <p:guide orient="horz" pos="573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2" d="100"/>
          <a:sy n="102" d="100"/>
        </p:scale>
        <p:origin x="3444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fosse, Cecilia (CIP)" userId="28d1592a-dbc5-423f-bc3e-d8e2d9ebaae7" providerId="ADAL" clId="{6CC2DA86-59C3-4BDF-A28F-11379F73A888}"/>
    <pc:docChg chg="custSel modSld modMainMaster">
      <pc:chgData name="Lafosse, Cecilia (CIP)" userId="28d1592a-dbc5-423f-bc3e-d8e2d9ebaae7" providerId="ADAL" clId="{6CC2DA86-59C3-4BDF-A28F-11379F73A888}" dt="2019-11-07T21:19:41.514" v="7" actId="478"/>
      <pc:docMkLst>
        <pc:docMk/>
      </pc:docMkLst>
      <pc:sldChg chg="addSp delSp modSp">
        <pc:chgData name="Lafosse, Cecilia (CIP)" userId="28d1592a-dbc5-423f-bc3e-d8e2d9ebaae7" providerId="ADAL" clId="{6CC2DA86-59C3-4BDF-A28F-11379F73A888}" dt="2019-11-07T21:19:41.514" v="7" actId="478"/>
        <pc:sldMkLst>
          <pc:docMk/>
          <pc:sldMk cId="71523957" sldId="256"/>
        </pc:sldMkLst>
        <pc:spChg chg="del">
          <ac:chgData name="Lafosse, Cecilia (CIP)" userId="28d1592a-dbc5-423f-bc3e-d8e2d9ebaae7" providerId="ADAL" clId="{6CC2DA86-59C3-4BDF-A28F-11379F73A888}" dt="2019-11-07T21:18:08.838" v="1" actId="478"/>
          <ac:spMkLst>
            <pc:docMk/>
            <pc:sldMk cId="71523957" sldId="256"/>
            <ac:spMk id="4" creationId="{B4400CBB-A0AF-46F0-923C-E6866BEDDBD9}"/>
          </ac:spMkLst>
        </pc:spChg>
        <pc:spChg chg="add del mod">
          <ac:chgData name="Lafosse, Cecilia (CIP)" userId="28d1592a-dbc5-423f-bc3e-d8e2d9ebaae7" providerId="ADAL" clId="{6CC2DA86-59C3-4BDF-A28F-11379F73A888}" dt="2019-11-07T21:19:41.514" v="7" actId="478"/>
          <ac:spMkLst>
            <pc:docMk/>
            <pc:sldMk cId="71523957" sldId="256"/>
            <ac:spMk id="6" creationId="{8F528A9E-A531-4CD3-8C5F-37A65F24CBF8}"/>
          </ac:spMkLst>
        </pc:spChg>
        <pc:spChg chg="del">
          <ac:chgData name="Lafosse, Cecilia (CIP)" userId="28d1592a-dbc5-423f-bc3e-d8e2d9ebaae7" providerId="ADAL" clId="{6CC2DA86-59C3-4BDF-A28F-11379F73A888}" dt="2019-11-07T21:18:03.884" v="0" actId="478"/>
          <ac:spMkLst>
            <pc:docMk/>
            <pc:sldMk cId="71523957" sldId="256"/>
            <ac:spMk id="7" creationId="{82477863-B127-4B42-B939-31D09885E952}"/>
          </ac:spMkLst>
        </pc:spChg>
        <pc:spChg chg="del">
          <ac:chgData name="Lafosse, Cecilia (CIP)" userId="28d1592a-dbc5-423f-bc3e-d8e2d9ebaae7" providerId="ADAL" clId="{6CC2DA86-59C3-4BDF-A28F-11379F73A888}" dt="2019-11-07T21:18:56.576" v="4"/>
          <ac:spMkLst>
            <pc:docMk/>
            <pc:sldMk cId="71523957" sldId="256"/>
            <ac:spMk id="31" creationId="{ECB0452B-AA48-4E7D-9308-0266A58C8CEE}"/>
          </ac:spMkLst>
        </pc:spChg>
      </pc:sldChg>
      <pc:sldMasterChg chg="addSp modSp">
        <pc:chgData name="Lafosse, Cecilia (CIP)" userId="28d1592a-dbc5-423f-bc3e-d8e2d9ebaae7" providerId="ADAL" clId="{6CC2DA86-59C3-4BDF-A28F-11379F73A888}" dt="2019-11-07T21:19:10.527" v="5"/>
        <pc:sldMasterMkLst>
          <pc:docMk/>
          <pc:sldMasterMk cId="1255144500" sldId="2147483660"/>
        </pc:sldMasterMkLst>
        <pc:spChg chg="add">
          <ac:chgData name="Lafosse, Cecilia (CIP)" userId="28d1592a-dbc5-423f-bc3e-d8e2d9ebaae7" providerId="ADAL" clId="{6CC2DA86-59C3-4BDF-A28F-11379F73A888}" dt="2019-11-07T21:19:10.527" v="5"/>
          <ac:spMkLst>
            <pc:docMk/>
            <pc:sldMasterMk cId="1255144500" sldId="2147483660"/>
            <ac:spMk id="8" creationId="{475792E3-1E97-4ABF-BC14-E26DEE91EF05}"/>
          </ac:spMkLst>
        </pc:spChg>
        <pc:picChg chg="mod modCrop">
          <ac:chgData name="Lafosse, Cecilia (CIP)" userId="28d1592a-dbc5-423f-bc3e-d8e2d9ebaae7" providerId="ADAL" clId="{6CC2DA86-59C3-4BDF-A28F-11379F73A888}" dt="2019-11-07T21:18:40.089" v="3" actId="1076"/>
          <ac:picMkLst>
            <pc:docMk/>
            <pc:sldMasterMk cId="1255144500" sldId="2147483660"/>
            <ac:picMk id="6" creationId="{1EE164D2-EB78-418D-BACA-612DD7250DB4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6" rIns="96653" bIns="483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6" rIns="96653" bIns="48326" rtlCol="0"/>
          <a:lstStyle>
            <a:lvl1pPr algn="r">
              <a:defRPr sz="1300"/>
            </a:lvl1pPr>
          </a:lstStyle>
          <a:p>
            <a:fld id="{63C72CA0-AD15-49DF-99C1-BF1FB23E6603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43163" y="1200150"/>
            <a:ext cx="24288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6" rIns="96653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6" rIns="96653" bIns="4832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53" tIns="48326" rIns="96653" bIns="4832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53" tIns="48326" rIns="96653" bIns="48326" rtlCol="0" anchor="b"/>
          <a:lstStyle>
            <a:lvl1pPr algn="r">
              <a:defRPr sz="1300"/>
            </a:lvl1pPr>
          </a:lstStyle>
          <a:p>
            <a:fld id="{F488ACA5-31FB-4CF3-B6BC-C762238397B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415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4404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8"/>
          <p:cNvSpPr/>
          <p:nvPr userDrawn="1"/>
        </p:nvSpPr>
        <p:spPr>
          <a:xfrm>
            <a:off x="21564600" y="42608456"/>
            <a:ext cx="10815543" cy="5921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4" name="Rectángulo 7"/>
          <p:cNvSpPr/>
          <p:nvPr userDrawn="1"/>
        </p:nvSpPr>
        <p:spPr>
          <a:xfrm>
            <a:off x="10782300" y="-1"/>
            <a:ext cx="10858500" cy="7143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5" name="Rectángulo 8"/>
          <p:cNvSpPr/>
          <p:nvPr userDrawn="1"/>
        </p:nvSpPr>
        <p:spPr>
          <a:xfrm>
            <a:off x="-1" y="5027781"/>
            <a:ext cx="21640801" cy="4903410"/>
          </a:xfrm>
          <a:prstGeom prst="rect">
            <a:avLst/>
          </a:prstGeom>
          <a:solidFill>
            <a:srgbClr val="926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" name="Rectángulo 1"/>
          <p:cNvSpPr/>
          <p:nvPr userDrawn="1"/>
        </p:nvSpPr>
        <p:spPr>
          <a:xfrm>
            <a:off x="21564599" y="-1"/>
            <a:ext cx="10834689" cy="99311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3" name="Rectángulo 6"/>
          <p:cNvSpPr/>
          <p:nvPr userDrawn="1"/>
        </p:nvSpPr>
        <p:spPr>
          <a:xfrm>
            <a:off x="0" y="0"/>
            <a:ext cx="10782300" cy="714375"/>
          </a:xfrm>
          <a:prstGeom prst="rect">
            <a:avLst/>
          </a:prstGeom>
          <a:solidFill>
            <a:srgbClr val="926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122" y="1156428"/>
            <a:ext cx="13743746" cy="3415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144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 18"/>
          <p:cNvSpPr/>
          <p:nvPr/>
        </p:nvSpPr>
        <p:spPr>
          <a:xfrm>
            <a:off x="21564600" y="42608456"/>
            <a:ext cx="10815543" cy="5921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6" name="Text Box 3493"/>
          <p:cNvSpPr txBox="1">
            <a:spLocks noChangeArrowheads="1"/>
          </p:cNvSpPr>
          <p:nvPr/>
        </p:nvSpPr>
        <p:spPr bwMode="auto">
          <a:xfrm>
            <a:off x="22221729" y="6433926"/>
            <a:ext cx="8724996" cy="329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970" tIns="45486" rIns="90970" bIns="45486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s-PE" sz="4000" b="1" dirty="0">
                <a:solidFill>
                  <a:srgbClr val="B3400D"/>
                </a:solidFill>
              </a:rPr>
              <a:t>Carlos </a:t>
            </a:r>
            <a:r>
              <a:rPr lang="en-US" altLang="es-PE" sz="4000" b="1" dirty="0" smtClean="0">
                <a:solidFill>
                  <a:srgbClr val="B3400D"/>
                </a:solidFill>
              </a:rPr>
              <a:t>Cordova</a:t>
            </a:r>
            <a:r>
              <a:rPr lang="en-US" altLang="es-PE" sz="4000" b="1" baseline="30000" dirty="0" smtClean="0">
                <a:solidFill>
                  <a:srgbClr val="B3400D"/>
                </a:solidFill>
              </a:rPr>
              <a:t>1</a:t>
            </a:r>
            <a:r>
              <a:rPr lang="en-US" altLang="es-PE" sz="4000" b="1" dirty="0" smtClean="0">
                <a:solidFill>
                  <a:srgbClr val="B3400D"/>
                </a:solidFill>
              </a:rPr>
              <a:t> </a:t>
            </a:r>
            <a:r>
              <a:rPr lang="en-US" altLang="es-PE" sz="4000" b="1" dirty="0">
                <a:solidFill>
                  <a:srgbClr val="B3400D"/>
                </a:solidFill>
              </a:rPr>
              <a:t>• </a:t>
            </a:r>
            <a:r>
              <a:rPr lang="en-US" altLang="es-PE" sz="4000" b="1" dirty="0" smtClean="0">
                <a:solidFill>
                  <a:srgbClr val="B3400D"/>
                </a:solidFill>
              </a:rPr>
              <a:t>Paul Barrer</a:t>
            </a:r>
            <a:r>
              <a:rPr lang="en-US" altLang="es-PE" sz="4000" b="1" baseline="30000" dirty="0" smtClean="0">
                <a:solidFill>
                  <a:srgbClr val="B3400D"/>
                </a:solidFill>
              </a:rPr>
              <a:t>1</a:t>
            </a:r>
            <a:endParaRPr lang="en-US" altLang="es-PE" sz="4000" b="1" baseline="30000" dirty="0">
              <a:solidFill>
                <a:srgbClr val="B3400D"/>
              </a:solidFill>
            </a:endParaRPr>
          </a:p>
          <a:p>
            <a:pPr eaLnBrk="1" hangingPunct="1"/>
            <a:endParaRPr lang="en-US" altLang="es-PE" sz="4000" b="1" dirty="0">
              <a:solidFill>
                <a:srgbClr val="B3400D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it-IT" altLang="es-PE" sz="3200" baseline="30000" dirty="0">
                <a:latin typeface="Arial Narrow" panose="020B0606020202030204" pitchFamily="34" charset="0"/>
              </a:rPr>
              <a:t>1</a:t>
            </a:r>
            <a:r>
              <a:rPr lang="it-IT" altLang="es-PE" sz="3200" dirty="0">
                <a:latin typeface="Arial Narrow" panose="020B0606020202030204" pitchFamily="34" charset="0"/>
              </a:rPr>
              <a:t> </a:t>
            </a:r>
            <a:r>
              <a:rPr lang="it-IT" altLang="es-PE" sz="3200" dirty="0" smtClean="0">
                <a:latin typeface="Arial Narrow" panose="020B0606020202030204" pitchFamily="34" charset="0"/>
              </a:rPr>
              <a:t>Centro Internacional de la Papa(CIP</a:t>
            </a:r>
            <a:r>
              <a:rPr lang="it-IT" altLang="es-PE" sz="3200" dirty="0">
                <a:latin typeface="Arial Narrow" panose="020B0606020202030204" pitchFamily="34" charset="0"/>
              </a:rPr>
              <a:t>). </a:t>
            </a:r>
            <a:r>
              <a:rPr lang="fr-FR" altLang="es-PE" sz="3200" dirty="0">
                <a:latin typeface="Arial Narrow" panose="020B0606020202030204" pitchFamily="34" charset="0"/>
              </a:rPr>
              <a:t>Division </a:t>
            </a:r>
            <a:r>
              <a:rPr lang="fr-FR" altLang="es-PE" sz="3200" dirty="0" smtClean="0">
                <a:latin typeface="Arial Narrow" panose="020B0606020202030204" pitchFamily="34" charset="0"/>
              </a:rPr>
              <a:t>de </a:t>
            </a:r>
            <a:r>
              <a:rPr lang="fr-FR" altLang="es-PE" sz="3200" dirty="0" err="1" smtClean="0">
                <a:latin typeface="Arial Narrow" panose="020B0606020202030204" pitchFamily="34" charset="0"/>
              </a:rPr>
              <a:t>Mejoramiento</a:t>
            </a:r>
            <a:r>
              <a:rPr lang="fr-FR" altLang="es-PE" sz="3200" dirty="0" smtClean="0">
                <a:latin typeface="Arial Narrow" panose="020B0606020202030204" pitchFamily="34" charset="0"/>
              </a:rPr>
              <a:t> </a:t>
            </a:r>
            <a:r>
              <a:rPr lang="fr-FR" altLang="es-PE" sz="3200" dirty="0" err="1" smtClean="0">
                <a:latin typeface="Arial Narrow" panose="020B0606020202030204" pitchFamily="34" charset="0"/>
              </a:rPr>
              <a:t>Genetico</a:t>
            </a:r>
            <a:r>
              <a:rPr lang="fr-FR" altLang="es-PE" sz="3200" dirty="0" smtClean="0">
                <a:latin typeface="Arial Narrow" panose="020B0606020202030204" pitchFamily="34" charset="0"/>
              </a:rPr>
              <a:t> • </a:t>
            </a:r>
            <a:r>
              <a:rPr lang="fr-FR" altLang="es-PE" sz="3200" dirty="0">
                <a:latin typeface="Arial Narrow" panose="020B0606020202030204" pitchFamily="34" charset="0"/>
              </a:rPr>
              <a:t>Av. La Molina 1895. La Molina. </a:t>
            </a:r>
            <a:r>
              <a:rPr lang="es-ES" altLang="es-PE" sz="3200" dirty="0">
                <a:latin typeface="Arial Narrow" panose="020B0606020202030204" pitchFamily="34" charset="0"/>
              </a:rPr>
              <a:t>Lima 12. Perú </a:t>
            </a:r>
          </a:p>
          <a:p>
            <a:pPr eaLnBrk="1" hangingPunct="1"/>
            <a:endParaRPr lang="es-ES" altLang="es-PE" sz="3200" dirty="0">
              <a:latin typeface="Arial Narrow" panose="020B0606020202030204" pitchFamily="34" charset="0"/>
            </a:endParaRPr>
          </a:p>
        </p:txBody>
      </p:sp>
      <p:sp>
        <p:nvSpPr>
          <p:cNvPr id="34" name="CuadroTexto 73">
            <a:extLst>
              <a:ext uri="{FF2B5EF4-FFF2-40B4-BE49-F238E27FC236}">
                <a16:creationId xmlns:a16="http://schemas.microsoft.com/office/drawing/2014/main" xmlns="" id="{3EF7E187-77E4-4C0A-AF81-39848355E808}"/>
              </a:ext>
            </a:extLst>
          </p:cNvPr>
          <p:cNvSpPr txBox="1"/>
          <p:nvPr/>
        </p:nvSpPr>
        <p:spPr>
          <a:xfrm>
            <a:off x="11439441" y="10609092"/>
            <a:ext cx="9359547" cy="321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Lorem ipsum dolor sit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Vestibulum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libero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Maecenas maximus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facilisi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Cras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gravida.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quam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libero,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 magna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id,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mi.</a:t>
            </a:r>
          </a:p>
          <a:p>
            <a:pPr algn="just"/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Donec dictum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ac.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id,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cursus mi.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ac.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id,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cursus mi.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5000" b="1" dirty="0" err="1" smtClean="0">
                <a:solidFill>
                  <a:srgbClr val="B1510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Metodos</a:t>
            </a:r>
            <a:endParaRPr lang="en-US" sz="5000" b="1" dirty="0">
              <a:solidFill>
                <a:srgbClr val="B1510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Donec dictum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ac.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id,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cursus mi.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ullmcorper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Vestibulum vitae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cursus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fermentum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Curabitur in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dictum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ante.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lacinia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fermentum.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habitant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netus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fames ac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Lorem ipsum dolor sit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Curabitur et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000" b="1" dirty="0" err="1" smtClean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Alcances</a:t>
            </a:r>
            <a:r>
              <a:rPr lang="en-US" sz="5000" b="1" dirty="0" smtClean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dictum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ac.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id,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cursus mi.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Vestibulum vitae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cursus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fermentum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Curabitur in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dictum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ante.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lacinia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fermentum.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habitant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netus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fames ac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Lorem ipsum dolor sit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Curabitur et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consequat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Donec convallis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consequat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id,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Donec non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Cras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Morbi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vitae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Vestibulum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vitae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lorem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id,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Donec non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Cras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Morbi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vitae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Cras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Morbi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endParaRPr 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lorem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Box 3495"/>
          <p:cNvSpPr txBox="1">
            <a:spLocks noChangeArrowheads="1"/>
          </p:cNvSpPr>
          <p:nvPr/>
        </p:nvSpPr>
        <p:spPr bwMode="auto">
          <a:xfrm>
            <a:off x="1496516" y="5728659"/>
            <a:ext cx="19316700" cy="3554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970" tIns="45486" rIns="90970" bIns="45486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9000"/>
              </a:lnSpc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sapien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eros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tincidunt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sodales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suscipit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urna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Lorem ipsum dolor sit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amet</a:t>
            </a:r>
            <a:endParaRPr lang="es-CO" altLang="es-PE" sz="9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" name="CuadroTexto 70"/>
          <p:cNvSpPr txBox="1"/>
          <p:nvPr/>
        </p:nvSpPr>
        <p:spPr>
          <a:xfrm>
            <a:off x="1496516" y="10439749"/>
            <a:ext cx="9359545" cy="9171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err="1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Introduccion</a:t>
            </a:r>
            <a:endParaRPr lang="en-US" sz="5000" b="1" dirty="0">
              <a:solidFill>
                <a:srgbClr val="B3400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Vestibulum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in libero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Maecenas maximus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vestibulum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facilisi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Cras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gravida.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quam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libero,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ac magna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id,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mi.</a:t>
            </a:r>
          </a:p>
          <a:p>
            <a:pPr algn="just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Donec dictum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ac.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id,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cursus mi.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ac.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id,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cursus mi.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PE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Rectángulo 71"/>
          <p:cNvSpPr/>
          <p:nvPr/>
        </p:nvSpPr>
        <p:spPr>
          <a:xfrm>
            <a:off x="1582739" y="19869349"/>
            <a:ext cx="9180512" cy="146335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3" name="CuadroTexto 72"/>
          <p:cNvSpPr txBox="1"/>
          <p:nvPr/>
        </p:nvSpPr>
        <p:spPr>
          <a:xfrm>
            <a:off x="1497174" y="34747915"/>
            <a:ext cx="9406511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Figura</a:t>
            </a:r>
            <a:r>
              <a:rPr lang="en-US" sz="30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1. 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Per </a:t>
            </a:r>
            <a:r>
              <a:rPr lang="en-US" sz="3000" dirty="0">
                <a:solidFill>
                  <a:srgbClr val="B3400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Kilobase of exon per Million </a:t>
            </a:r>
          </a:p>
          <a:p>
            <a:endParaRPr lang="en-US" sz="3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id,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Donec non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Cras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Morbi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vitae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Vestibulum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vitae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lorem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id,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Donec non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Cras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Morbi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vitae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Vestibulum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vitae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vitae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PE" sz="3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CuadroTexto 78"/>
          <p:cNvSpPr txBox="1"/>
          <p:nvPr/>
        </p:nvSpPr>
        <p:spPr>
          <a:xfrm>
            <a:off x="21476579" y="10430224"/>
            <a:ext cx="9359546" cy="1763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habitant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netus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fames ac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Lorem ipsum dolor sit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Curabitur et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ac</a:t>
            </a:r>
          </a:p>
          <a:p>
            <a:pPr algn="just"/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CuadroTexto 79"/>
          <p:cNvSpPr txBox="1"/>
          <p:nvPr/>
        </p:nvSpPr>
        <p:spPr>
          <a:xfrm>
            <a:off x="21476579" y="25262594"/>
            <a:ext cx="93972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 err="1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Figura</a:t>
            </a:r>
            <a:r>
              <a:rPr lang="en-US" sz="30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2. 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Per </a:t>
            </a:r>
            <a:r>
              <a:rPr lang="en-US" sz="3000" dirty="0">
                <a:solidFill>
                  <a:srgbClr val="B3400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Kilobase of exon per Million fragments mapped) values (PGSC)</a:t>
            </a:r>
            <a:r>
              <a:rPr lang="en-US" sz="3000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>
                <a:solidFill>
                  <a:srgbClr val="B3400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Donec dictum </a:t>
            </a:r>
            <a:r>
              <a:rPr lang="en-US" sz="3000" dirty="0" err="1">
                <a:solidFill>
                  <a:srgbClr val="B3400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diam</a:t>
            </a:r>
            <a:r>
              <a:rPr lang="en-US" sz="3000" dirty="0">
                <a:solidFill>
                  <a:srgbClr val="B3400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nunc</a:t>
            </a:r>
            <a:r>
              <a:rPr lang="en-US" sz="3000" dirty="0">
                <a:solidFill>
                  <a:srgbClr val="B3400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solidFill>
                  <a:srgbClr val="B3400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eu</a:t>
            </a:r>
            <a:r>
              <a:rPr lang="en-US" sz="3000" dirty="0">
                <a:solidFill>
                  <a:srgbClr val="B3400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pellentesque</a:t>
            </a:r>
            <a:r>
              <a:rPr lang="en-US" sz="3000" dirty="0">
                <a:solidFill>
                  <a:srgbClr val="B3400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est</a:t>
            </a:r>
            <a:r>
              <a:rPr lang="en-US" sz="3000" dirty="0">
                <a:solidFill>
                  <a:srgbClr val="B3400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vehicula</a:t>
            </a:r>
            <a:r>
              <a:rPr lang="en-US" sz="3000" dirty="0">
                <a:solidFill>
                  <a:srgbClr val="B3400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ac. </a:t>
            </a:r>
            <a:r>
              <a:rPr lang="en-US" sz="3000" dirty="0" err="1">
                <a:solidFill>
                  <a:srgbClr val="B3400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Suspendisse</a:t>
            </a:r>
            <a:r>
              <a:rPr lang="en-US" sz="3000" dirty="0">
                <a:solidFill>
                  <a:srgbClr val="B3400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velit</a:t>
            </a:r>
            <a:r>
              <a:rPr lang="en-US" sz="3000" dirty="0">
                <a:solidFill>
                  <a:srgbClr val="B3400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arcu</a:t>
            </a:r>
            <a:r>
              <a:rPr lang="en-US" sz="3000" dirty="0">
                <a:solidFill>
                  <a:srgbClr val="B3400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solidFill>
                  <a:srgbClr val="B3400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viverra</a:t>
            </a:r>
            <a:r>
              <a:rPr lang="en-US" sz="3000" dirty="0">
                <a:solidFill>
                  <a:srgbClr val="B3400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eu</a:t>
            </a:r>
            <a:r>
              <a:rPr lang="en-US" sz="3000" dirty="0">
                <a:solidFill>
                  <a:srgbClr val="B3400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B3400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tortor</a:t>
            </a:r>
            <a:r>
              <a:rPr lang="en-US" sz="3000" dirty="0">
                <a:solidFill>
                  <a:srgbClr val="B3400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id, </a:t>
            </a:r>
            <a:r>
              <a:rPr lang="en-US" sz="3000" dirty="0" err="1">
                <a:solidFill>
                  <a:srgbClr val="B3400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varius</a:t>
            </a:r>
            <a:r>
              <a:rPr lang="en-US" sz="3000" dirty="0">
                <a:solidFill>
                  <a:srgbClr val="B3400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cursus mi. </a:t>
            </a:r>
            <a:endParaRPr lang="es-PE" sz="3000" dirty="0">
              <a:solidFill>
                <a:srgbClr val="B3400D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81" name="Rectángulo 80"/>
          <p:cNvSpPr/>
          <p:nvPr/>
        </p:nvSpPr>
        <p:spPr>
          <a:xfrm>
            <a:off x="21488400" y="13716885"/>
            <a:ext cx="9293226" cy="113665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" name="CuadroTexto 2"/>
          <p:cNvSpPr txBox="1"/>
          <p:nvPr/>
        </p:nvSpPr>
        <p:spPr>
          <a:xfrm>
            <a:off x="21488400" y="27513488"/>
            <a:ext cx="9293225" cy="1194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000" b="1" dirty="0">
                <a:solidFill>
                  <a:srgbClr val="B34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Resumen</a:t>
            </a:r>
            <a:endParaRPr lang="en-US" sz="3000" b="1" dirty="0">
              <a:solidFill>
                <a:srgbClr val="B3400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Donec dictum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ac.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id,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cursus mi.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Vestibulum vitae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cursus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fermentum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Curabitur in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dictum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ante.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lacinia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fermentum.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habitant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netus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fames ac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Lorem ipsum dolor sit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Curabitur et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consequat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Donec convallis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consequat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</a:p>
          <a:p>
            <a:pPr algn="just"/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dictum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ac.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id,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cursus mi.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lacus,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cursus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fermentum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738" y="19869349"/>
            <a:ext cx="9160297" cy="1463356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43"/>
          <a:stretch/>
        </p:blipFill>
        <p:spPr>
          <a:xfrm>
            <a:off x="21488400" y="13716885"/>
            <a:ext cx="9293225" cy="11366523"/>
          </a:xfrm>
          <a:prstGeom prst="rect">
            <a:avLst/>
          </a:prstGeom>
        </p:spPr>
      </p:pic>
      <p:grpSp>
        <p:nvGrpSpPr>
          <p:cNvPr id="8" name="Grupo 7"/>
          <p:cNvGrpSpPr/>
          <p:nvPr/>
        </p:nvGrpSpPr>
        <p:grpSpPr>
          <a:xfrm>
            <a:off x="21564600" y="40756651"/>
            <a:ext cx="9382125" cy="1304304"/>
            <a:chOff x="21564600" y="40557377"/>
            <a:chExt cx="10815543" cy="1503578"/>
          </a:xfrm>
        </p:grpSpPr>
        <p:pic>
          <p:nvPicPr>
            <p:cNvPr id="2" name="Imagen 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64600" y="40935205"/>
              <a:ext cx="5086724" cy="1113862"/>
            </a:xfrm>
            <a:prstGeom prst="rect">
              <a:avLst/>
            </a:prstGeom>
          </p:spPr>
        </p:pic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72371" y="40557377"/>
              <a:ext cx="1580506" cy="1503578"/>
            </a:xfrm>
            <a:prstGeom prst="rect">
              <a:avLst/>
            </a:prstGeom>
          </p:spPr>
        </p:pic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796934" y="41091625"/>
              <a:ext cx="3583209" cy="969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152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82DA10EFED7048B5576CB53B13DE67" ma:contentTypeVersion="0" ma:contentTypeDescription="Create a new document." ma:contentTypeScope="" ma:versionID="b1d1026937ba44e634e9c350c6d7f9e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19afc93dc41c3b7c42ce3fa64da251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4FAFFE8-CE04-464F-AB35-5B6B8879E82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D72181-FD9C-4907-9761-6AB4E71A18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5E8E11E-C773-4E40-B47D-CEE3EF482E43}">
  <ds:schemaRefs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1376</TotalTime>
  <Words>1207</Words>
  <Application>Microsoft Office PowerPoint</Application>
  <PresentationFormat>Personalizado</PresentationFormat>
  <Paragraphs>59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Times New Roman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Cecilias</cp:lastModifiedBy>
  <cp:revision>82</cp:revision>
  <cp:lastPrinted>2018-10-17T15:41:17Z</cp:lastPrinted>
  <dcterms:created xsi:type="dcterms:W3CDTF">2016-03-15T18:27:48Z</dcterms:created>
  <dcterms:modified xsi:type="dcterms:W3CDTF">2020-07-02T17:37:07Z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0x0101006482DA10EFED7048B5576CB53B13DE67</vt:lpwstr>
  </property>
  <property fmtid="{D5CDD505-2E9C-101B-9397-08002B2CF9AE}" pid="3" name="Order">
    <vt:r8>52200</vt:r8>
  </property>
</Properties>
</file>